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074960" cy="9399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6620400"/>
            <a:ext cx="10074960" cy="9399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10074960" cy="9399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0" y="6620400"/>
            <a:ext cx="10074960" cy="939960"/>
          </a:xfrm>
          <a:prstGeom prst="rect">
            <a:avLst/>
          </a:prstGeom>
          <a:gradFill rotWithShape="0">
            <a:gsLst>
              <a:gs pos="0">
                <a:srgbClr val="dff2fc"/>
              </a:gs>
              <a:gs pos="100000">
                <a:srgbClr val="009bdd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Don’t Fear Custom Clang Tools</a:t>
            </a:r>
            <a:endParaRPr b="0" lang="en-CA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224000" y="1080000"/>
            <a:ext cx="7080480" cy="532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Maybe you don’t care about overrides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8422560" cy="56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Killer App:  Large Scale Refactoring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936000" y="972000"/>
            <a:ext cx="8516520" cy="56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Killer App:  Large Scale Refactoring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Car::add( Person *p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pack_for_vacation()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driver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kid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dog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trailer-&gt;add( grandma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Killer App:  Large Scale Refactoring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Car::push_back( std::unique_ptr&lt;Person&gt; 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pack_for_vacation()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driver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kid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dog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trailer-&gt;add( grandma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Noto Sans CJK SC"/>
              </a:rPr>
              <a:t>Killer App:  Large Scale Refactoring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Car::push_back( std::unique_ptr&lt;Person&gt; 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pack_for_vacation()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car-&gt;push_back( std::unique_ptr&lt;Person&gt;(driver)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car-&gt;push_back( std::unique_ptr&lt;Person&gt;(kid)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car-&gt;add( dog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trailer-&gt;add( grandma 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Killer App:  Dead Code Elimination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720000" y="936360"/>
            <a:ext cx="8422560" cy="56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Dead Code Elimination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Car::add( Person *p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if ( type() == RENAULT &amp;&amp; color() == BLACK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do_case_1();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else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do_case_2();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Renaults: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Not Supported Anymore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792000" y="946080"/>
            <a:ext cx="8368200" cy="560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Dead Code Elimination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Car::add( Person *p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if ( </a:t>
            </a:r>
            <a:r>
              <a:rPr b="1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false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&amp;&amp; color() == BLACK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do_case_1();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else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do_case_2();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82" name="CustomShape 8"/>
          <p:cNvSpPr/>
          <p:nvPr/>
        </p:nvSpPr>
        <p:spPr>
          <a:xfrm>
            <a:off x="4039200" y="4032000"/>
            <a:ext cx="5319360" cy="1366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type() == RENAULT is always false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We do not support Renaults anymore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Dead Code Elimination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Car::add( Person *p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if ( </a:t>
            </a:r>
            <a:r>
              <a:rPr b="1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false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do_case_1();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else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do_case_2();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4039200" y="4032000"/>
            <a:ext cx="5319360" cy="1366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false &amp;&amp; expression is always false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is Clang Tooling</a:t>
            </a:r>
            <a:endParaRPr b="0" lang="en-CA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Killer App 1:  Large Scale Refactoring</a:t>
            </a:r>
            <a:endParaRPr b="0" lang="en-CA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Killer App 2:  Dead Code Elimination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Dead Code Elimination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5"/>
          <p:cNvSpPr/>
          <p:nvPr/>
        </p:nvSpPr>
        <p:spPr>
          <a:xfrm>
            <a:off x="2592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6"/>
          <p:cNvSpPr/>
          <p:nvPr/>
        </p:nvSpPr>
        <p:spPr>
          <a:xfrm>
            <a:off x="504000" y="1769040"/>
            <a:ext cx="1792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7"/>
          <p:cNvSpPr/>
          <p:nvPr/>
        </p:nvSpPr>
        <p:spPr>
          <a:xfrm>
            <a:off x="360000" y="1368000"/>
            <a:ext cx="928656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void Car::add( Person *p )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do_case_2();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4039200" y="4032000"/>
            <a:ext cx="5319360" cy="1366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The if branch is trivially dead code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My Experience with Clang Tools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Tool #1 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4 days dev time</a:t>
            </a:r>
            <a:endParaRPr b="0" lang="en-CA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Tool #2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4 hours dev time</a:t>
            </a:r>
            <a:endParaRPr b="0" lang="en-CA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Tool #3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2 hours dev time</a:t>
            </a: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are Clang Tools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Standalone tools for C++ developers</a:t>
            </a:r>
            <a:endParaRPr b="0" lang="en-CA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Formatting</a:t>
            </a:r>
            <a:endParaRPr b="0" lang="en-CA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Refactoring</a:t>
            </a:r>
            <a:endParaRPr b="0" lang="en-CA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Checking</a:t>
            </a:r>
            <a:endParaRPr b="0" lang="en-CA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Requirement:  Code compiles with Clang</a:t>
            </a:r>
            <a:endParaRPr b="0" lang="en-CA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CA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CA" sz="2800" spc="-1" strike="noStrike"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647640" y="5472000"/>
            <a:ext cx="820692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888a"/>
                </a:solidFill>
                <a:latin typeface="Arial"/>
                <a:ea typeface="DejaVu Sans"/>
              </a:rPr>
              <a:t>Just compiling with Clang found bugs in my code</a:t>
            </a:r>
            <a:endParaRPr b="0" lang="en-CA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It Compiles with Clang! What do I win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Clang Tidy</a:t>
            </a:r>
            <a:endParaRPr b="0" lang="en-CA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 excellent C++ Linter”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It Compiles with Clang! What do I win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>
            <a:off x="576000" y="1397880"/>
            <a:ext cx="9286560" cy="28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Base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Derived : public Base 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76000" y="4608000"/>
            <a:ext cx="9299160" cy="17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clang-tidy -checks='modernize-use-override' demo.cpp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It Compiles with Clang! What do I win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"/>
          <p:cNvSpPr/>
          <p:nvPr/>
        </p:nvSpPr>
        <p:spPr>
          <a:xfrm>
            <a:off x="576000" y="1397880"/>
            <a:ext cx="9286560" cy="21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Base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Derived : public Base 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76000" y="4608000"/>
            <a:ext cx="9286560" cy="17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demo.cpp:5:17: warning: prefer using 'override' or (rarely) 'final' instead of 'virtual' [modernize-use-override]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~~~~~~~~     ^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override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But Wait, There’s More.  -fix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576000" y="1397880"/>
            <a:ext cx="9286560" cy="21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Base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 Derived : public Base  {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virtual void reimplementMe(int a) </a:t>
            </a:r>
            <a:r>
              <a:rPr b="1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override</a:t>
            </a:r>
            <a:r>
              <a:rPr b="0" lang="en-CA" sz="2400" spc="-1" strike="noStrike">
                <a:solidFill>
                  <a:srgbClr val="00888a"/>
                </a:solidFill>
                <a:latin typeface="Arial"/>
                <a:ea typeface="DejaVu Sans"/>
              </a:rPr>
              <a:t>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{}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DejaVu Sans"/>
              </a:rPr>
              <a:t>};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576000" y="4608000"/>
            <a:ext cx="9299160" cy="17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clang-tidy -checks='modernize-use-override' </a:t>
            </a:r>
            <a:r>
              <a:rPr b="1" lang="en-CA" sz="2400" spc="-1" strike="noStrike">
                <a:solidFill>
                  <a:srgbClr val="00888a"/>
                </a:solidFill>
                <a:latin typeface="Arial"/>
                <a:ea typeface="Noto Sans CJK SC"/>
              </a:rPr>
              <a:t>-fix</a:t>
            </a:r>
            <a:r>
              <a:rPr b="1" lang="en-CA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 demo.cpp -- -std=c+11</a:t>
            </a:r>
            <a:endParaRPr b="0" lang="en-CA" sz="2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Maybe it just works and it’s awesome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75880" y="962640"/>
            <a:ext cx="8266680" cy="558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6984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0" y="301320"/>
            <a:ext cx="9934560" cy="6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Sometimes the real world is messy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1008000" y="4968000"/>
            <a:ext cx="179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42760" y="938520"/>
            <a:ext cx="8587800" cy="572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2019-11-24T17:38:45Z</dcterms:created>
  <dc:creator/>
  <dc:description/>
  <dc:language>en-CA</dc:language>
  <cp:lastModifiedBy/>
  <dcterms:modified xsi:type="dcterms:W3CDTF">2019-11-25T05:05:29Z</dcterms:modified>
  <cp:revision>11</cp:revision>
  <dc:subject/>
  <dc:title>Blue Curve</dc:title>
</cp:coreProperties>
</file>